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67" r:id="rId4"/>
    <p:sldId id="268" r:id="rId5"/>
    <p:sldId id="269" r:id="rId6"/>
    <p:sldId id="270" r:id="rId7"/>
    <p:sldId id="271" r:id="rId8"/>
    <p:sldId id="272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37" autoAdjust="0"/>
    <p:restoredTop sz="94662" autoAdjust="0"/>
  </p:normalViewPr>
  <p:slideViewPr>
    <p:cSldViewPr>
      <p:cViewPr varScale="1">
        <p:scale>
          <a:sx n="63" d="100"/>
          <a:sy n="63" d="100"/>
        </p:scale>
        <p:origin x="-169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9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06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91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32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93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sk-SK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Svet </a:t>
            </a:r>
            <a:r>
              <a:rPr lang="sk-SK" sz="55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dronov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300" dirty="0" smtClean="0">
                <a:solidFill>
                  <a:srgbClr val="54BC9B"/>
                </a:solidFill>
              </a:rPr>
              <a:t>Ako </a:t>
            </a:r>
            <a:r>
              <a:rPr lang="sk-SK" sz="3000" b="1" spc="300" dirty="0">
                <a:solidFill>
                  <a:srgbClr val="54BC9B"/>
                </a:solidFill>
              </a:rPr>
              <a:t>pracuje </a:t>
            </a:r>
            <a:r>
              <a:rPr lang="sk-SK" sz="3000" b="1" spc="300" dirty="0" err="1" smtClean="0">
                <a:solidFill>
                  <a:srgbClr val="54BC9B"/>
                </a:solidFill>
              </a:rPr>
              <a:t>kvadrokoptér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Ako </a:t>
            </a:r>
            <a:r>
              <a:rPr lang="sk-SK" sz="3800" b="1" spc="600" dirty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pracuje </a:t>
            </a:r>
            <a:r>
              <a:rPr lang="sk-SK" sz="3800" b="1" spc="600" dirty="0" err="1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kvadrokoptér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707985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Aby </a:t>
            </a:r>
            <a:r>
              <a:rPr lang="sk-SK" sz="3000" b="1" spc="100" dirty="0" smtClean="0">
                <a:solidFill>
                  <a:srgbClr val="54BC9B"/>
                </a:solidFill>
              </a:rPr>
              <a:t>mohol </a:t>
            </a:r>
            <a:r>
              <a:rPr lang="pt-BR" sz="3000" b="1" spc="100" dirty="0" smtClean="0">
                <a:solidFill>
                  <a:srgbClr val="54BC9B"/>
                </a:solidFill>
              </a:rPr>
              <a:t>dron </a:t>
            </a:r>
            <a:r>
              <a:rPr lang="pt-BR" sz="3000" b="1" spc="100" dirty="0">
                <a:solidFill>
                  <a:srgbClr val="54BC9B"/>
                </a:solidFill>
              </a:rPr>
              <a:t>lietať, konkrétne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kvadrokoptér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>
                <a:solidFill>
                  <a:srgbClr val="54BC9B"/>
                </a:solidFill>
              </a:rPr>
              <a:t>musí byť zložený zo </a:t>
            </a:r>
            <a:r>
              <a:rPr lang="pt-BR" sz="3000" b="1" spc="100" dirty="0">
                <a:solidFill>
                  <a:schemeClr val="bg1"/>
                </a:solidFill>
              </a:rPr>
              <a:t>štyroch hlavných ovládacích prvkov</a:t>
            </a:r>
            <a:r>
              <a:rPr lang="pt-BR" sz="3000" b="1" spc="100" dirty="0">
                <a:solidFill>
                  <a:srgbClr val="54BC9B"/>
                </a:solidFill>
              </a:rPr>
              <a:t>: </a:t>
            </a:r>
            <a:r>
              <a:rPr lang="sk-SK" sz="3000" b="1" spc="100" dirty="0" smtClean="0">
                <a:solidFill>
                  <a:srgbClr val="54BC9B"/>
                </a:solidFill>
              </a:rPr>
              <a:t>zatáčanie</a:t>
            </a:r>
            <a:r>
              <a:rPr lang="pt-BR" sz="3000" b="1" spc="100" dirty="0" smtClean="0">
                <a:solidFill>
                  <a:srgbClr val="54BC9B"/>
                </a:solidFill>
              </a:rPr>
              <a:t>, </a:t>
            </a:r>
            <a:r>
              <a:rPr lang="pt-BR" sz="3000" b="1" spc="100" dirty="0">
                <a:solidFill>
                  <a:srgbClr val="54BC9B"/>
                </a:solidFill>
              </a:rPr>
              <a:t>stúpanie, vybočenie, plyn.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k-SK" sz="38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Ako pracuje </a:t>
            </a:r>
            <a:r>
              <a:rPr lang="sk-SK" sz="38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kvadrokoptér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71600" y="2059208"/>
            <a:ext cx="18853003" cy="4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640805"/>
              </p:ext>
            </p:extLst>
          </p:nvPr>
        </p:nvGraphicFramePr>
        <p:xfrm>
          <a:off x="971600" y="1916832"/>
          <a:ext cx="7123141" cy="415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4" imgW="6286823" imgH="3670489" progId="PBrush">
                  <p:embed/>
                </p:oleObj>
              </mc:Choice>
              <mc:Fallback>
                <p:oleObj r:id="rId4" imgW="6286823" imgH="3670489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916832"/>
                        <a:ext cx="7123141" cy="41551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28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Zatáčanie (Roll)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39552" y="1196752"/>
            <a:ext cx="806489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>
                <a:solidFill>
                  <a:srgbClr val="54BC9B"/>
                </a:solidFill>
              </a:rPr>
              <a:t>Posúva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kvadrokoptér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doľava </a:t>
            </a:r>
            <a:r>
              <a:rPr lang="pt-BR" sz="3000" b="1" spc="100" dirty="0">
                <a:solidFill>
                  <a:schemeClr val="bg1"/>
                </a:solidFill>
              </a:rPr>
              <a:t>alebo doprava</a:t>
            </a:r>
            <a:r>
              <a:rPr lang="pt-BR" sz="3000" b="1" spc="100" dirty="0">
                <a:solidFill>
                  <a:srgbClr val="54BC9B"/>
                </a:solidFill>
              </a:rPr>
              <a:t>. Vykoná to stlačením pravého držiaka vysielača doľava alebo doprava.</a:t>
            </a:r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endParaRPr lang="pt-BR" sz="3000" b="1" spc="100" dirty="0" smtClean="0">
              <a:solidFill>
                <a:srgbClr val="54BC9B"/>
              </a:solidFill>
            </a:endParaRPr>
          </a:p>
          <a:p>
            <a:pPr algn="ctr"/>
            <a:endParaRPr lang="sk-SK" sz="3000" b="1" spc="100" dirty="0" smtClean="0">
              <a:solidFill>
                <a:srgbClr val="54BC9B"/>
              </a:solidFill>
            </a:endParaRPr>
          </a:p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Nazýva </a:t>
            </a:r>
            <a:r>
              <a:rPr lang="sk-SK" sz="3000" b="1" spc="100" dirty="0">
                <a:solidFill>
                  <a:srgbClr val="54BC9B"/>
                </a:solidFill>
              </a:rPr>
              <a:t>sa to "</a:t>
            </a:r>
            <a:r>
              <a:rPr lang="sk-SK" sz="3000" b="1" spc="100" dirty="0" smtClean="0">
                <a:solidFill>
                  <a:srgbClr val="54BC9B"/>
                </a:solidFill>
              </a:rPr>
              <a:t>rolovanie", </a:t>
            </a:r>
            <a:r>
              <a:rPr lang="sk-SK" sz="3000" b="1" spc="100" dirty="0">
                <a:solidFill>
                  <a:srgbClr val="54BC9B"/>
                </a:solidFill>
              </a:rPr>
              <a:t>pretože doslova posúva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kvadrokoptér</a:t>
            </a:r>
            <a:r>
              <a:rPr lang="sk-SK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831588"/>
            <a:ext cx="6984776" cy="232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Posun (</a:t>
            </a:r>
            <a:r>
              <a:rPr lang="sk-SK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Pitch</a:t>
            </a: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)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100" dirty="0" smtClean="0">
                <a:solidFill>
                  <a:srgbClr val="54BC9B"/>
                </a:solidFill>
              </a:rPr>
              <a:t>Po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sun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je pohyb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kvadrokoptéra</a:t>
            </a:r>
            <a:r>
              <a:rPr lang="sk-SK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chemeClr val="bg1"/>
                </a:solidFill>
              </a:rPr>
              <a:t>dopredu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a </a:t>
            </a:r>
            <a:r>
              <a:rPr lang="pt-BR" sz="3000" b="1" spc="100" dirty="0">
                <a:solidFill>
                  <a:schemeClr val="bg1"/>
                </a:solidFill>
              </a:rPr>
              <a:t>dozadu</a:t>
            </a:r>
            <a:r>
              <a:rPr lang="pt-BR" sz="3000" b="1" spc="100" dirty="0">
                <a:solidFill>
                  <a:srgbClr val="54BC9B"/>
                </a:solidFill>
              </a:rPr>
              <a:t>. Vykonáva sa tým, že sa vysunie </a:t>
            </a:r>
            <a:r>
              <a:rPr lang="pt-BR" sz="3000" b="1" spc="100" dirty="0" smtClean="0">
                <a:solidFill>
                  <a:srgbClr val="54BC9B"/>
                </a:solidFill>
              </a:rPr>
              <a:t>prav</a:t>
            </a:r>
            <a:r>
              <a:rPr lang="sk-SK" sz="3000" b="1" spc="100" dirty="0" smtClean="0">
                <a:solidFill>
                  <a:srgbClr val="54BC9B"/>
                </a:solidFill>
              </a:rPr>
              <a:t>ý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sk-SK" sz="3000" b="1" spc="100" dirty="0" smtClean="0">
                <a:solidFill>
                  <a:srgbClr val="54BC9B"/>
                </a:solidFill>
              </a:rPr>
              <a:t>ovládač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na </a:t>
            </a:r>
            <a:r>
              <a:rPr lang="sk-SK" sz="3000" b="1" spc="100" dirty="0" smtClean="0">
                <a:solidFill>
                  <a:srgbClr val="54BC9B"/>
                </a:solidFill>
              </a:rPr>
              <a:t>diaľkovom riadení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dopredu alebo dozadu.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120" y="3429000"/>
            <a:ext cx="1781175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5218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Otočenie (</a:t>
            </a:r>
            <a:r>
              <a:rPr lang="sk-SK" sz="3800" b="1" spc="600" dirty="0" err="1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Yaw</a:t>
            </a: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)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Otočenie </a:t>
            </a:r>
            <a:r>
              <a:rPr lang="pt-BR" sz="3000" b="1" spc="100" dirty="0" smtClean="0">
                <a:solidFill>
                  <a:srgbClr val="54BC9B"/>
                </a:solidFill>
              </a:rPr>
              <a:t>je </a:t>
            </a:r>
            <a:r>
              <a:rPr lang="pt-BR" sz="3000" b="1" spc="100" dirty="0" smtClean="0">
                <a:solidFill>
                  <a:schemeClr val="bg1"/>
                </a:solidFill>
              </a:rPr>
              <a:t>odchýlka/otáčani</a:t>
            </a:r>
            <a:r>
              <a:rPr lang="pt-BR" sz="3000" b="1" spc="100" dirty="0" smtClean="0">
                <a:solidFill>
                  <a:srgbClr val="54BC9B"/>
                </a:solidFill>
              </a:rPr>
              <a:t>e </a:t>
            </a:r>
            <a:r>
              <a:rPr lang="pt-BR" sz="3000" b="1" spc="100" dirty="0">
                <a:solidFill>
                  <a:srgbClr val="54BC9B"/>
                </a:solidFill>
              </a:rPr>
              <a:t>hlavy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kvadrokoptéra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buď </a:t>
            </a:r>
            <a:r>
              <a:rPr lang="pt-BR" sz="3000" b="1" spc="100" dirty="0">
                <a:solidFill>
                  <a:schemeClr val="bg1"/>
                </a:solidFill>
              </a:rPr>
              <a:t>doprava</a:t>
            </a:r>
            <a:r>
              <a:rPr lang="pt-BR" sz="3000" b="1" spc="100" dirty="0">
                <a:solidFill>
                  <a:srgbClr val="54BC9B"/>
                </a:solidFill>
              </a:rPr>
              <a:t> alebo </a:t>
            </a:r>
            <a:r>
              <a:rPr lang="pt-BR" sz="3000" b="1" spc="100" dirty="0">
                <a:solidFill>
                  <a:schemeClr val="bg1"/>
                </a:solidFill>
              </a:rPr>
              <a:t>doľava</a:t>
            </a:r>
            <a:r>
              <a:rPr lang="pt-BR" sz="3000" b="1" spc="100" dirty="0">
                <a:solidFill>
                  <a:srgbClr val="54BC9B"/>
                </a:solidFill>
              </a:rPr>
              <a:t>. Inými slovami, otáča </a:t>
            </a:r>
            <a:r>
              <a:rPr lang="sk-SK" sz="3000" b="1" spc="100" dirty="0" err="1">
                <a:solidFill>
                  <a:srgbClr val="54BC9B"/>
                </a:solidFill>
              </a:rPr>
              <a:t>kvadrokoptéra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v </a:t>
            </a:r>
            <a:r>
              <a:rPr lang="pt-BR" sz="3000" b="1" spc="100" dirty="0">
                <a:solidFill>
                  <a:srgbClr val="54BC9B"/>
                </a:solidFill>
              </a:rPr>
              <a:t>smere alebo proti smeru hodinových ručičiek.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56" y="3337643"/>
            <a:ext cx="4602088" cy="294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5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38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Zmena výšky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05260" y="1273984"/>
            <a:ext cx="80648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000" b="1" spc="100" dirty="0" smtClean="0">
                <a:solidFill>
                  <a:srgbClr val="54BC9B"/>
                </a:solidFill>
              </a:rPr>
              <a:t>V</a:t>
            </a:r>
            <a:r>
              <a:rPr lang="pt-BR" sz="3000" b="1" spc="100" dirty="0" smtClean="0">
                <a:solidFill>
                  <a:srgbClr val="54BC9B"/>
                </a:solidFill>
              </a:rPr>
              <a:t>rtule </a:t>
            </a:r>
            <a:r>
              <a:rPr lang="sk-SK" sz="3000" b="1" spc="100" dirty="0" err="1" smtClean="0">
                <a:solidFill>
                  <a:srgbClr val="54BC9B"/>
                </a:solidFill>
              </a:rPr>
              <a:t>kvadrokoptéra</a:t>
            </a:r>
            <a:r>
              <a:rPr lang="sk-SK" sz="3000" b="1" spc="100" dirty="0" smtClean="0">
                <a:solidFill>
                  <a:srgbClr val="54BC9B"/>
                </a:solidFill>
              </a:rPr>
              <a:t> majú </a:t>
            </a:r>
            <a:r>
              <a:rPr lang="pt-BR" sz="3000" b="1" spc="100" dirty="0" smtClean="0">
                <a:solidFill>
                  <a:srgbClr val="54BC9B"/>
                </a:solidFill>
              </a:rPr>
              <a:t>dostatočnú </a:t>
            </a:r>
            <a:r>
              <a:rPr lang="pt-BR" sz="3000" b="1" spc="100" dirty="0">
                <a:solidFill>
                  <a:srgbClr val="54BC9B"/>
                </a:solidFill>
              </a:rPr>
              <a:t>silu, aby </a:t>
            </a:r>
            <a:r>
              <a:rPr lang="sk-SK" sz="3000" b="1" spc="100" dirty="0" smtClean="0">
                <a:solidFill>
                  <a:srgbClr val="54BC9B"/>
                </a:solidFill>
              </a:rPr>
              <a:t>umožnili </a:t>
            </a:r>
            <a:r>
              <a:rPr lang="pt-BR" sz="3000" b="1" spc="100" dirty="0" smtClean="0">
                <a:solidFill>
                  <a:srgbClr val="54BC9B"/>
                </a:solidFill>
              </a:rPr>
              <a:t>dron</a:t>
            </a:r>
            <a:r>
              <a:rPr lang="sk-SK" sz="3000" b="1" spc="100" dirty="0" smtClean="0">
                <a:solidFill>
                  <a:srgbClr val="54BC9B"/>
                </a:solidFill>
              </a:rPr>
              <a:t>u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pohybovať </a:t>
            </a:r>
            <a:r>
              <a:rPr lang="sk-SK" sz="3000" b="1" spc="100" dirty="0" smtClean="0">
                <a:solidFill>
                  <a:srgbClr val="54BC9B"/>
                </a:solidFill>
              </a:rPr>
              <a:t>sa </a:t>
            </a:r>
            <a:r>
              <a:rPr lang="pt-BR" sz="3000" b="1" spc="100" dirty="0">
                <a:solidFill>
                  <a:srgbClr val="54BC9B"/>
                </a:solidFill>
              </a:rPr>
              <a:t>vertikálne </a:t>
            </a:r>
            <a:r>
              <a:rPr lang="pt-BR" sz="3000" b="1" spc="100" dirty="0" smtClean="0">
                <a:solidFill>
                  <a:schemeClr val="bg1"/>
                </a:solidFill>
              </a:rPr>
              <a:t>nahor </a:t>
            </a:r>
            <a:r>
              <a:rPr lang="pt-BR" sz="3000" b="1" spc="100" dirty="0">
                <a:solidFill>
                  <a:schemeClr val="bg1"/>
                </a:solidFill>
              </a:rPr>
              <a:t>a </a:t>
            </a:r>
            <a:r>
              <a:rPr lang="pt-BR" sz="3000" b="1" spc="100" dirty="0" smtClean="0">
                <a:solidFill>
                  <a:schemeClr val="bg1"/>
                </a:solidFill>
              </a:rPr>
              <a:t>nadol</a:t>
            </a:r>
            <a:r>
              <a:rPr lang="pt-BR" sz="3000" b="1" spc="100" dirty="0" smtClean="0">
                <a:solidFill>
                  <a:srgbClr val="54BC9B"/>
                </a:solidFill>
              </a:rPr>
              <a:t>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86" y="3308427"/>
            <a:ext cx="3144428" cy="295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38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1869465" y="764704"/>
            <a:ext cx="54050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Roll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Pitch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vs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Yaw</a:t>
            </a:r>
            <a:endParaRPr lang="pt-BR" sz="36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85" y="1748605"/>
            <a:ext cx="5806977" cy="435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4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Drone</a:t>
            </a:r>
            <a:r>
              <a:rPr lang="pt-BR" sz="3000" b="1" spc="300" dirty="0" smtClean="0">
                <a:solidFill>
                  <a:schemeClr val="bg1"/>
                </a:solidFill>
              </a:rPr>
              <a:t> </a:t>
            </a:r>
            <a:r>
              <a:rPr lang="pt-BR" sz="3000" b="1" spc="300" dirty="0" err="1" smtClean="0">
                <a:solidFill>
                  <a:schemeClr val="bg1"/>
                </a:solidFill>
              </a:rPr>
              <a:t>Applications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191</Words>
  <Application>Microsoft Office PowerPoint</Application>
  <PresentationFormat>Prezentácia na obrazovke (4:3)</PresentationFormat>
  <Paragraphs>50</Paragraphs>
  <Slides>9</Slides>
  <Notes>9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39</cp:revision>
  <dcterms:created xsi:type="dcterms:W3CDTF">2017-03-08T21:43:37Z</dcterms:created>
  <dcterms:modified xsi:type="dcterms:W3CDTF">2018-01-28T11:39:22Z</dcterms:modified>
</cp:coreProperties>
</file>